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media/image8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1" r:id="rId8"/>
    <p:sldId id="263" r:id="rId9"/>
    <p:sldId id="264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7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McMillion" userId="ccaa2a0e-ab7c-4807-a032-c2b7355150de" providerId="ADAL" clId="{1705FC41-9630-4BBF-9663-94459D4B5F8F}"/>
    <pc:docChg chg="undo custSel delSld modSld">
      <pc:chgData name="Nicholas McMillion" userId="ccaa2a0e-ab7c-4807-a032-c2b7355150de" providerId="ADAL" clId="{1705FC41-9630-4BBF-9663-94459D4B5F8F}" dt="2024-11-04T16:46:40.073" v="145" actId="2711"/>
      <pc:docMkLst>
        <pc:docMk/>
      </pc:docMkLst>
      <pc:sldChg chg="modSp mod">
        <pc:chgData name="Nicholas McMillion" userId="ccaa2a0e-ab7c-4807-a032-c2b7355150de" providerId="ADAL" clId="{1705FC41-9630-4BBF-9663-94459D4B5F8F}" dt="2024-11-04T16:41:42.384" v="113" actId="1076"/>
        <pc:sldMkLst>
          <pc:docMk/>
          <pc:sldMk cId="0" sldId="256"/>
        </pc:sldMkLst>
      </pc:sldChg>
      <pc:sldChg chg="addSp delSp modSp mod">
        <pc:chgData name="Nicholas McMillion" userId="ccaa2a0e-ab7c-4807-a032-c2b7355150de" providerId="ADAL" clId="{1705FC41-9630-4BBF-9663-94459D4B5F8F}" dt="2024-11-04T16:42:16.656" v="115" actId="2711"/>
        <pc:sldMkLst>
          <pc:docMk/>
          <pc:sldMk cId="3269852957" sldId="257"/>
        </pc:sldMkLst>
      </pc:sldChg>
      <pc:sldChg chg="modSp mod">
        <pc:chgData name="Nicholas McMillion" userId="ccaa2a0e-ab7c-4807-a032-c2b7355150de" providerId="ADAL" clId="{1705FC41-9630-4BBF-9663-94459D4B5F8F}" dt="2024-11-04T16:43:57.525" v="126" actId="114"/>
        <pc:sldMkLst>
          <pc:docMk/>
          <pc:sldMk cId="1181966886" sldId="258"/>
        </pc:sldMkLst>
      </pc:sldChg>
      <pc:sldChg chg="modSp mod">
        <pc:chgData name="Nicholas McMillion" userId="ccaa2a0e-ab7c-4807-a032-c2b7355150de" providerId="ADAL" clId="{1705FC41-9630-4BBF-9663-94459D4B5F8F}" dt="2024-11-04T16:44:46.303" v="128" actId="2711"/>
        <pc:sldMkLst>
          <pc:docMk/>
          <pc:sldMk cId="2206116581" sldId="259"/>
        </pc:sldMkLst>
      </pc:sldChg>
      <pc:sldChg chg="modSp mod">
        <pc:chgData name="Nicholas McMillion" userId="ccaa2a0e-ab7c-4807-a032-c2b7355150de" providerId="ADAL" clId="{1705FC41-9630-4BBF-9663-94459D4B5F8F}" dt="2024-11-04T16:44:59.797" v="130" actId="2711"/>
        <pc:sldMkLst>
          <pc:docMk/>
          <pc:sldMk cId="4133932600" sldId="260"/>
        </pc:sldMkLst>
      </pc:sldChg>
      <pc:sldChg chg="modSp mod">
        <pc:chgData name="Nicholas McMillion" userId="ccaa2a0e-ab7c-4807-a032-c2b7355150de" providerId="ADAL" clId="{1705FC41-9630-4BBF-9663-94459D4B5F8F}" dt="2024-11-04T16:45:51.830" v="138" actId="1076"/>
        <pc:sldMkLst>
          <pc:docMk/>
          <pc:sldMk cId="3549304387" sldId="261"/>
        </pc:sldMkLst>
      </pc:sldChg>
      <pc:sldChg chg="del">
        <pc:chgData name="Nicholas McMillion" userId="ccaa2a0e-ab7c-4807-a032-c2b7355150de" providerId="ADAL" clId="{1705FC41-9630-4BBF-9663-94459D4B5F8F}" dt="2024-10-30T18:02:08.449" v="73" actId="2696"/>
        <pc:sldMkLst>
          <pc:docMk/>
          <pc:sldMk cId="4050055139" sldId="262"/>
        </pc:sldMkLst>
      </pc:sldChg>
      <pc:sldChg chg="modSp mod">
        <pc:chgData name="Nicholas McMillion" userId="ccaa2a0e-ab7c-4807-a032-c2b7355150de" providerId="ADAL" clId="{1705FC41-9630-4BBF-9663-94459D4B5F8F}" dt="2024-11-04T16:46:05.395" v="140" actId="2711"/>
        <pc:sldMkLst>
          <pc:docMk/>
          <pc:sldMk cId="847857973" sldId="263"/>
        </pc:sldMkLst>
      </pc:sldChg>
      <pc:sldChg chg="modSp mod">
        <pc:chgData name="Nicholas McMillion" userId="ccaa2a0e-ab7c-4807-a032-c2b7355150de" providerId="ADAL" clId="{1705FC41-9630-4BBF-9663-94459D4B5F8F}" dt="2024-11-04T16:46:40.073" v="145" actId="2711"/>
        <pc:sldMkLst>
          <pc:docMk/>
          <pc:sldMk cId="2628138840" sldId="264"/>
        </pc:sldMkLst>
      </pc:sldChg>
    </pc:docChg>
  </pc:docChgLst>
  <pc:docChgLst>
    <pc:chgData name="Nicholas McMillion" userId="ccaa2a0e-ab7c-4807-a032-c2b7355150de" providerId="ADAL" clId="{84E9C85A-F08E-479D-9328-C5B9335DFB27}"/>
    <pc:docChg chg="undo custSel addSld modSld">
      <pc:chgData name="Nicholas McMillion" userId="ccaa2a0e-ab7c-4807-a032-c2b7355150de" providerId="ADAL" clId="{84E9C85A-F08E-479D-9328-C5B9335DFB27}" dt="2025-11-29T20:39:56.275" v="2596" actId="1076"/>
      <pc:docMkLst>
        <pc:docMk/>
      </pc:docMkLst>
      <pc:sldChg chg="modSp mod">
        <pc:chgData name="Nicholas McMillion" userId="ccaa2a0e-ab7c-4807-a032-c2b7355150de" providerId="ADAL" clId="{84E9C85A-F08E-479D-9328-C5B9335DFB27}" dt="2025-11-29T20:39:56.275" v="2596" actId="1076"/>
        <pc:sldMkLst>
          <pc:docMk/>
          <pc:sldMk cId="3269852957" sldId="257"/>
        </pc:sldMkLst>
        <pc:picChg chg="mod">
          <ac:chgData name="Nicholas McMillion" userId="ccaa2a0e-ab7c-4807-a032-c2b7355150de" providerId="ADAL" clId="{84E9C85A-F08E-479D-9328-C5B9335DFB27}" dt="2025-11-29T20:39:56.275" v="2596" actId="1076"/>
          <ac:picMkLst>
            <pc:docMk/>
            <pc:sldMk cId="3269852957" sldId="257"/>
            <ac:picMk id="7" creationId="{EDD355C6-91AA-4314-6115-AFBE3A6899FC}"/>
          </ac:picMkLst>
        </pc:picChg>
      </pc:sldChg>
      <pc:sldChg chg="modSp mod">
        <pc:chgData name="Nicholas McMillion" userId="ccaa2a0e-ab7c-4807-a032-c2b7355150de" providerId="ADAL" clId="{84E9C85A-F08E-479D-9328-C5B9335DFB27}" dt="2025-10-22T13:02:40.251" v="2581" actId="20577"/>
        <pc:sldMkLst>
          <pc:docMk/>
          <pc:sldMk cId="1181966886" sldId="258"/>
        </pc:sldMkLst>
      </pc:sldChg>
      <pc:sldChg chg="modSp mod">
        <pc:chgData name="Nicholas McMillion" userId="ccaa2a0e-ab7c-4807-a032-c2b7355150de" providerId="ADAL" clId="{84E9C85A-F08E-479D-9328-C5B9335DFB27}" dt="2025-10-21T19:35:17.343" v="2142" actId="20577"/>
        <pc:sldMkLst>
          <pc:docMk/>
          <pc:sldMk cId="2206116581" sldId="259"/>
        </pc:sldMkLst>
      </pc:sldChg>
      <pc:sldChg chg="modSp mod">
        <pc:chgData name="Nicholas McMillion" userId="ccaa2a0e-ab7c-4807-a032-c2b7355150de" providerId="ADAL" clId="{84E9C85A-F08E-479D-9328-C5B9335DFB27}" dt="2025-10-21T19:35:04.062" v="2138" actId="20577"/>
        <pc:sldMkLst>
          <pc:docMk/>
          <pc:sldMk cId="847857973" sldId="263"/>
        </pc:sldMkLst>
      </pc:sldChg>
      <pc:sldChg chg="addSp modSp mod">
        <pc:chgData name="Nicholas McMillion" userId="ccaa2a0e-ab7c-4807-a032-c2b7355150de" providerId="ADAL" clId="{84E9C85A-F08E-479D-9328-C5B9335DFB27}" dt="2025-10-22T13:06:02.363" v="2595" actId="1035"/>
        <pc:sldMkLst>
          <pc:docMk/>
          <pc:sldMk cId="2628138840" sldId="264"/>
        </pc:sldMkLst>
      </pc:sldChg>
      <pc:sldChg chg="addSp delSp modSp new mod">
        <pc:chgData name="Nicholas McMillion" userId="ccaa2a0e-ab7c-4807-a032-c2b7355150de" providerId="ADAL" clId="{84E9C85A-F08E-479D-9328-C5B9335DFB27}" dt="2025-10-22T12:51:42.513" v="2269" actId="6559"/>
        <pc:sldMkLst>
          <pc:docMk/>
          <pc:sldMk cId="2709882651" sldId="265"/>
        </pc:sldMkLst>
      </pc:sldChg>
      <pc:sldChg chg="addSp delSp modSp new mod">
        <pc:chgData name="Nicholas McMillion" userId="ccaa2a0e-ab7c-4807-a032-c2b7355150de" providerId="ADAL" clId="{84E9C85A-F08E-479D-9328-C5B9335DFB27}" dt="2025-10-22T13:00:53.528" v="2558" actId="255"/>
        <pc:sldMkLst>
          <pc:docMk/>
          <pc:sldMk cId="532168548" sldId="266"/>
        </pc:sldMkLst>
      </pc:sldChg>
    </pc:docChg>
  </pc:docChgLst>
  <pc:docChgLst>
    <pc:chgData name="Nicholas McMillion" userId="ccaa2a0e-ab7c-4807-a032-c2b7355150de" providerId="ADAL" clId="{9D98A754-AC86-41D2-8511-E3868606F56A}"/>
    <pc:docChg chg="custSel modSld">
      <pc:chgData name="Nicholas McMillion" userId="ccaa2a0e-ab7c-4807-a032-c2b7355150de" providerId="ADAL" clId="{9D98A754-AC86-41D2-8511-E3868606F56A}" dt="2024-10-08T13:28:56.574" v="164" actId="14100"/>
      <pc:docMkLst>
        <pc:docMk/>
      </pc:docMkLst>
      <pc:sldChg chg="modSp mod">
        <pc:chgData name="Nicholas McMillion" userId="ccaa2a0e-ab7c-4807-a032-c2b7355150de" providerId="ADAL" clId="{9D98A754-AC86-41D2-8511-E3868606F56A}" dt="2024-10-08T13:02:41.558" v="9" actId="20577"/>
        <pc:sldMkLst>
          <pc:docMk/>
          <pc:sldMk cId="0" sldId="256"/>
        </pc:sldMkLst>
      </pc:sldChg>
      <pc:sldChg chg="addSp delSp modSp mod">
        <pc:chgData name="Nicholas McMillion" userId="ccaa2a0e-ab7c-4807-a032-c2b7355150de" providerId="ADAL" clId="{9D98A754-AC86-41D2-8511-E3868606F56A}" dt="2024-10-08T13:28:56.574" v="164" actId="14100"/>
        <pc:sldMkLst>
          <pc:docMk/>
          <pc:sldMk cId="3269852957" sldId="257"/>
        </pc:sldMkLst>
      </pc:sldChg>
      <pc:sldChg chg="modSp mod">
        <pc:chgData name="Nicholas McMillion" userId="ccaa2a0e-ab7c-4807-a032-c2b7355150de" providerId="ADAL" clId="{9D98A754-AC86-41D2-8511-E3868606F56A}" dt="2024-10-08T13:08:35.877" v="18" actId="1582"/>
        <pc:sldMkLst>
          <pc:docMk/>
          <pc:sldMk cId="3549304387" sldId="261"/>
        </pc:sldMkLst>
      </pc:sldChg>
      <pc:sldChg chg="modSp mod">
        <pc:chgData name="Nicholas McMillion" userId="ccaa2a0e-ab7c-4807-a032-c2b7355150de" providerId="ADAL" clId="{9D98A754-AC86-41D2-8511-E3868606F56A}" dt="2024-10-08T13:14:00.504" v="111" actId="20577"/>
        <pc:sldMkLst>
          <pc:docMk/>
          <pc:sldMk cId="847857973" sldId="263"/>
        </pc:sldMkLst>
      </pc:sldChg>
    </pc:docChg>
  </pc:docChgLst>
  <pc:docChgLst>
    <pc:chgData name="Nicholas McMillion" userId="ccaa2a0e-ab7c-4807-a032-c2b7355150de" providerId="ADAL" clId="{84836B52-64D1-4CA5-812F-0AF832A7F8A7}"/>
    <pc:docChg chg="undo custSel delSld modSld">
      <pc:chgData name="Nicholas McMillion" userId="ccaa2a0e-ab7c-4807-a032-c2b7355150de" providerId="ADAL" clId="{84836B52-64D1-4CA5-812F-0AF832A7F8A7}" dt="2025-10-16T16:11:54.044" v="247" actId="255"/>
      <pc:docMkLst>
        <pc:docMk/>
      </pc:docMkLst>
      <pc:sldChg chg="modSp mod">
        <pc:chgData name="Nicholas McMillion" userId="ccaa2a0e-ab7c-4807-a032-c2b7355150de" providerId="ADAL" clId="{84836B52-64D1-4CA5-812F-0AF832A7F8A7}" dt="2025-10-06T19:41:14.797" v="65" actId="1036"/>
        <pc:sldMkLst>
          <pc:docMk/>
          <pc:sldMk cId="0" sldId="256"/>
        </pc:sldMkLst>
      </pc:sldChg>
      <pc:sldChg chg="addSp delSp modSp mod">
        <pc:chgData name="Nicholas McMillion" userId="ccaa2a0e-ab7c-4807-a032-c2b7355150de" providerId="ADAL" clId="{84836B52-64D1-4CA5-812F-0AF832A7F8A7}" dt="2025-10-16T15:14:09.466" v="143" actId="14100"/>
        <pc:sldMkLst>
          <pc:docMk/>
          <pc:sldMk cId="3269852957" sldId="257"/>
        </pc:sldMkLst>
      </pc:sldChg>
      <pc:sldChg chg="modSp mod">
        <pc:chgData name="Nicholas McMillion" userId="ccaa2a0e-ab7c-4807-a032-c2b7355150de" providerId="ADAL" clId="{84836B52-64D1-4CA5-812F-0AF832A7F8A7}" dt="2025-10-06T19:43:59.320" v="126" actId="5793"/>
        <pc:sldMkLst>
          <pc:docMk/>
          <pc:sldMk cId="1181966886" sldId="258"/>
        </pc:sldMkLst>
      </pc:sldChg>
      <pc:sldChg chg="addSp modSp mod">
        <pc:chgData name="Nicholas McMillion" userId="ccaa2a0e-ab7c-4807-a032-c2b7355150de" providerId="ADAL" clId="{84836B52-64D1-4CA5-812F-0AF832A7F8A7}" dt="2025-10-16T16:11:54.044" v="247" actId="255"/>
        <pc:sldMkLst>
          <pc:docMk/>
          <pc:sldMk cId="2206116581" sldId="259"/>
        </pc:sldMkLst>
      </pc:sldChg>
      <pc:sldChg chg="del">
        <pc:chgData name="Nicholas McMillion" userId="ccaa2a0e-ab7c-4807-a032-c2b7355150de" providerId="ADAL" clId="{84836B52-64D1-4CA5-812F-0AF832A7F8A7}" dt="2025-10-16T16:10:18.553" v="239" actId="2696"/>
        <pc:sldMkLst>
          <pc:docMk/>
          <pc:sldMk cId="4133932600" sldId="260"/>
        </pc:sldMkLst>
      </pc:sldChg>
      <pc:sldChg chg="modSp mod">
        <pc:chgData name="Nicholas McMillion" userId="ccaa2a0e-ab7c-4807-a032-c2b7355150de" providerId="ADAL" clId="{84836B52-64D1-4CA5-812F-0AF832A7F8A7}" dt="2025-10-16T16:10:52.516" v="240" actId="1076"/>
        <pc:sldMkLst>
          <pc:docMk/>
          <pc:sldMk cId="847857973" sldId="263"/>
        </pc:sldMkLst>
      </pc:sldChg>
      <pc:sldChg chg="modSp mod">
        <pc:chgData name="Nicholas McMillion" userId="ccaa2a0e-ab7c-4807-a032-c2b7355150de" providerId="ADAL" clId="{84836B52-64D1-4CA5-812F-0AF832A7F8A7}" dt="2025-10-06T20:05:46.934" v="130" actId="20577"/>
        <pc:sldMkLst>
          <pc:docMk/>
          <pc:sldMk cId="262813884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eoriagov.or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18288001" cy="1061453"/>
            <a:chOff x="0" y="0"/>
            <a:chExt cx="4915486" cy="279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5486" cy="279560"/>
            </a:xfrm>
            <a:custGeom>
              <a:avLst/>
              <a:gdLst/>
              <a:ahLst/>
              <a:cxnLst/>
              <a:rect l="l" t="t" r="r" b="b"/>
              <a:pathLst>
                <a:path w="4915486" h="279560">
                  <a:moveTo>
                    <a:pt x="0" y="0"/>
                  </a:moveTo>
                  <a:lnTo>
                    <a:pt x="4915486" y="0"/>
                  </a:lnTo>
                  <a:lnTo>
                    <a:pt x="4915486" y="279560"/>
                  </a:lnTo>
                  <a:lnTo>
                    <a:pt x="0" y="279560"/>
                  </a:lnTo>
                  <a:close/>
                </a:path>
              </a:pathLst>
            </a:custGeom>
            <a:solidFill>
              <a:srgbClr val="005D9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47800" y="1338009"/>
            <a:ext cx="8468469" cy="1873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8"/>
              </a:lnSpc>
              <a:spcBef>
                <a:spcPct val="0"/>
              </a:spcBef>
            </a:pPr>
            <a:r>
              <a:rPr lang="en-US" sz="109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400" y="4363300"/>
            <a:ext cx="70104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 Maroon, 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Works 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Deputy Director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28, 2025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71279C1-2BF8-0EF3-93E1-067FD0866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620084"/>
            <a:ext cx="9225073" cy="76412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E714C0B-4B68-54E2-8275-1E2AA556C48D}"/>
              </a:ext>
            </a:extLst>
          </p:cNvPr>
          <p:cNvSpPr txBox="1"/>
          <p:nvPr/>
        </p:nvSpPr>
        <p:spPr>
          <a:xfrm>
            <a:off x="819306" y="2220009"/>
            <a:ext cx="8468469" cy="1765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3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SNOW REMOVAL PLAN</a:t>
            </a:r>
          </a:p>
        </p:txBody>
      </p:sp>
      <p:pic>
        <p:nvPicPr>
          <p:cNvPr id="22" name="Picture 21" descr="Logo, company name">
            <a:extLst>
              <a:ext uri="{FF2B5EF4-FFF2-40B4-BE49-F238E27FC236}">
                <a16:creationId xmlns:a16="http://schemas.microsoft.com/office/drawing/2014/main" id="{3DA8D75C-5362-6934-CCC7-A4AE115D0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886700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331A8E-515D-3408-871C-2229CD8BEE3B}"/>
              </a:ext>
            </a:extLst>
          </p:cNvPr>
          <p:cNvSpPr txBox="1"/>
          <p:nvPr/>
        </p:nvSpPr>
        <p:spPr>
          <a:xfrm>
            <a:off x="152400" y="1113767"/>
            <a:ext cx="1295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u="sng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CITYWIDE</a:t>
            </a:r>
            <a:r>
              <a:rPr lang="en-US" sz="7200" b="1" u="sng" spc="-2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SNOW</a:t>
            </a:r>
            <a:r>
              <a:rPr lang="en-US" sz="7200" b="1" u="sng" spc="-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ROUTES</a:t>
            </a:r>
            <a:endParaRPr lang="en-US" sz="7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CC849447-26D9-A198-D736-8D1F7AE2DB4C}"/>
              </a:ext>
            </a:extLst>
          </p:cNvPr>
          <p:cNvGrpSpPr/>
          <p:nvPr/>
        </p:nvGrpSpPr>
        <p:grpSpPr>
          <a:xfrm>
            <a:off x="-1" y="0"/>
            <a:ext cx="18288001" cy="1061453"/>
            <a:chOff x="0" y="0"/>
            <a:chExt cx="4915486" cy="27956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450BCA9-6B5A-707F-BBB1-00584361FFBC}"/>
                </a:ext>
              </a:extLst>
            </p:cNvPr>
            <p:cNvSpPr/>
            <p:nvPr/>
          </p:nvSpPr>
          <p:spPr>
            <a:xfrm>
              <a:off x="0" y="0"/>
              <a:ext cx="4915486" cy="279560"/>
            </a:xfrm>
            <a:custGeom>
              <a:avLst/>
              <a:gdLst/>
              <a:ahLst/>
              <a:cxnLst/>
              <a:rect l="l" t="t" r="r" b="b"/>
              <a:pathLst>
                <a:path w="4915486" h="279560">
                  <a:moveTo>
                    <a:pt x="0" y="0"/>
                  </a:moveTo>
                  <a:lnTo>
                    <a:pt x="4915486" y="0"/>
                  </a:lnTo>
                  <a:lnTo>
                    <a:pt x="4915486" y="279560"/>
                  </a:lnTo>
                  <a:lnTo>
                    <a:pt x="0" y="279560"/>
                  </a:lnTo>
                  <a:close/>
                </a:path>
              </a:pathLst>
            </a:custGeom>
            <a:solidFill>
              <a:srgbClr val="005D9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A42FA0B0-AD4E-D8F4-3AF6-572AAF581BE2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9" name="object 22">
            <a:extLst>
              <a:ext uri="{FF2B5EF4-FFF2-40B4-BE49-F238E27FC236}">
                <a16:creationId xmlns:a16="http://schemas.microsoft.com/office/drawing/2014/main" id="{702A3BB8-CD5E-AE4D-8C23-D1C682794B3C}"/>
              </a:ext>
            </a:extLst>
          </p:cNvPr>
          <p:cNvSpPr txBox="1"/>
          <p:nvPr/>
        </p:nvSpPr>
        <p:spPr>
          <a:xfrm>
            <a:off x="381000" y="2537585"/>
            <a:ext cx="11734800" cy="740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4400" b="1" u="sng" spc="1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</a:t>
            </a:r>
            <a:r>
              <a:rPr lang="en-US" sz="4400" b="1" u="sng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2026:</a:t>
            </a:r>
            <a:endParaRPr lang="en-US" sz="4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indent="-3054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lang="en-US" sz="4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from 21 to 23</a:t>
            </a:r>
            <a:r>
              <a:rPr lang="en-US" sz="48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sz="4800" b="1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8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outes</a:t>
            </a:r>
            <a:br>
              <a:rPr lang="en-US" sz="48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indent="-3054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Designated</a:t>
            </a:r>
            <a:r>
              <a:rPr lang="en-US" sz="4400" spc="2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  <a:r>
              <a:rPr lang="en-US" sz="4400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outes</a:t>
            </a:r>
            <a:r>
              <a:rPr lang="en-US" sz="440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br>
              <a:rPr lang="en-US" sz="4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indent="-3054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Tandem</a:t>
            </a:r>
            <a:r>
              <a:rPr lang="en-US" sz="4400" spc="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plow</a:t>
            </a:r>
            <a:r>
              <a:rPr lang="en-US" sz="44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outes</a:t>
            </a:r>
            <a:r>
              <a:rPr lang="en-US" sz="440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br>
              <a:rPr lang="en-US" sz="4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indent="-3054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24-hour,</a:t>
            </a:r>
            <a:r>
              <a:rPr lang="en-US" sz="4400" spc="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round-the-clock</a:t>
            </a:r>
            <a:r>
              <a:rPr lang="en-US" sz="4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perations</a:t>
            </a:r>
            <a:br>
              <a:rPr lang="en-US" sz="4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indent="-3054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4400" spc="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12-hour</a:t>
            </a:r>
            <a:r>
              <a:rPr lang="en-US" sz="440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shifts</a:t>
            </a:r>
            <a:r>
              <a:rPr lang="en-US" sz="4400" spc="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4400" spc="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4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inches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4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forecasted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355C6-91AA-4314-6115-AFBE3A689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8488" y="1347090"/>
            <a:ext cx="5681140" cy="85983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985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350A39-E382-35CA-3368-B779E82A13B4}"/>
              </a:ext>
            </a:extLst>
          </p:cNvPr>
          <p:cNvSpPr txBox="1"/>
          <p:nvPr/>
        </p:nvSpPr>
        <p:spPr>
          <a:xfrm>
            <a:off x="0" y="1028700"/>
            <a:ext cx="1828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PAST CITY / IDOT ROUTE MAINTENANCE</a:t>
            </a:r>
            <a:endParaRPr lang="en-US" sz="7200" b="1" u="sng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BDA480-4ABD-F78C-EE7F-3CEA20DAD059}"/>
              </a:ext>
            </a:extLst>
          </p:cNvPr>
          <p:cNvGrpSpPr/>
          <p:nvPr/>
        </p:nvGrpSpPr>
        <p:grpSpPr>
          <a:xfrm>
            <a:off x="-1" y="0"/>
            <a:ext cx="18288001" cy="1061453"/>
            <a:chOff x="0" y="0"/>
            <a:chExt cx="4915486" cy="27956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044B588-4D1E-DCB4-9D6B-A1C7852ACC73}"/>
                </a:ext>
              </a:extLst>
            </p:cNvPr>
            <p:cNvSpPr/>
            <p:nvPr/>
          </p:nvSpPr>
          <p:spPr>
            <a:xfrm>
              <a:off x="0" y="0"/>
              <a:ext cx="4915486" cy="279560"/>
            </a:xfrm>
            <a:custGeom>
              <a:avLst/>
              <a:gdLst/>
              <a:ahLst/>
              <a:cxnLst/>
              <a:rect l="l" t="t" r="r" b="b"/>
              <a:pathLst>
                <a:path w="4915486" h="279560">
                  <a:moveTo>
                    <a:pt x="0" y="0"/>
                  </a:moveTo>
                  <a:lnTo>
                    <a:pt x="4915486" y="0"/>
                  </a:lnTo>
                  <a:lnTo>
                    <a:pt x="4915486" y="279560"/>
                  </a:lnTo>
                  <a:lnTo>
                    <a:pt x="0" y="279560"/>
                  </a:lnTo>
                  <a:close/>
                </a:path>
              </a:pathLst>
            </a:custGeom>
            <a:solidFill>
              <a:srgbClr val="005D9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1A56AB-14BD-821F-E558-78952A6CE8F9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6" name="object 22">
            <a:extLst>
              <a:ext uri="{FF2B5EF4-FFF2-40B4-BE49-F238E27FC236}">
                <a16:creationId xmlns:a16="http://schemas.microsoft.com/office/drawing/2014/main" id="{A9B846F6-5B2A-731D-CA82-F8CBA93CCC1E}"/>
              </a:ext>
            </a:extLst>
          </p:cNvPr>
          <p:cNvSpPr txBox="1"/>
          <p:nvPr/>
        </p:nvSpPr>
        <p:spPr>
          <a:xfrm>
            <a:off x="381000" y="2552700"/>
            <a:ext cx="6858000" cy="108100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44"/>
              </a:spcBef>
            </a:pPr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(Past)</a:t>
            </a:r>
            <a:endParaRPr lang="en-US" sz="4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indent="-3054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lang="en-US" sz="4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Maintained several </a:t>
            </a:r>
            <a:br>
              <a:rPr lang="en-US" sz="4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IDOT roads within City limits</a:t>
            </a:r>
            <a:br>
              <a:rPr lang="en-US" sz="4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indent="-3054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Maintained all 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anes – drive and parking lanes</a:t>
            </a:r>
            <a:b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indent="-3054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Avenue, Lincoln Avenue, Howett Street, Knoxville Avenue 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indent="-3054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indent="-3054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>
              <a:lnSpc>
                <a:spcPct val="100000"/>
              </a:lnSpc>
              <a:spcBef>
                <a:spcPts val="680"/>
              </a:spcBef>
              <a:tabLst>
                <a:tab pos="317500" algn="l"/>
                <a:tab pos="318135" algn="l"/>
              </a:tabLst>
            </a:pP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>
              <a:lnSpc>
                <a:spcPct val="100000"/>
              </a:lnSpc>
              <a:spcBef>
                <a:spcPts val="680"/>
              </a:spcBef>
              <a:tabLst>
                <a:tab pos="317500" algn="l"/>
                <a:tab pos="318135" algn="l"/>
              </a:tabLst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FC21B-7B4F-FA8E-4AFE-9E614282A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8677" y="2781300"/>
            <a:ext cx="10458140" cy="6934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988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631DD9-2BAF-5082-410B-E151814FA52F}"/>
              </a:ext>
            </a:extLst>
          </p:cNvPr>
          <p:cNvSpPr txBox="1"/>
          <p:nvPr/>
        </p:nvSpPr>
        <p:spPr>
          <a:xfrm>
            <a:off x="228600" y="3848100"/>
            <a:ext cx="10058401" cy="8704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spcBef>
                <a:spcPts val="680"/>
              </a:spcBef>
              <a:tabLst>
                <a:tab pos="317500" algn="l"/>
                <a:tab pos="318135" algn="l"/>
              </a:tabLst>
            </a:pP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Responsibilities (2025-2026)</a:t>
            </a:r>
          </a:p>
          <a:p>
            <a:pPr marL="317500" indent="-3054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lang="en-US" sz="4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IDOT will maintain </a:t>
            </a:r>
            <a:r>
              <a:rPr lang="en-US" sz="4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 lanes </a:t>
            </a:r>
            <a:br>
              <a:rPr lang="en-US" sz="4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state roads</a:t>
            </a:r>
            <a:br>
              <a:rPr lang="en-US" sz="4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spc="-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indent="-3054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will maintain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parking lanes 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state roads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indent="-3054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Parking lanes: Howett Street, Lincoln Avenue, Fayette Street, N.E. Adams Street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>
              <a:lnSpc>
                <a:spcPct val="100000"/>
              </a:lnSpc>
              <a:spcBef>
                <a:spcPts val="680"/>
              </a:spcBef>
              <a:tabLst>
                <a:tab pos="317500" algn="l"/>
                <a:tab pos="318135" algn="l"/>
              </a:tabLst>
            </a:pP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>
              <a:lnSpc>
                <a:spcPct val="100000"/>
              </a:lnSpc>
              <a:spcBef>
                <a:spcPts val="680"/>
              </a:spcBef>
              <a:tabLst>
                <a:tab pos="317500" algn="l"/>
                <a:tab pos="318135" algn="l"/>
              </a:tabLst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91BED5-D594-DDED-03A4-455942952682}"/>
              </a:ext>
            </a:extLst>
          </p:cNvPr>
          <p:cNvGrpSpPr/>
          <p:nvPr/>
        </p:nvGrpSpPr>
        <p:grpSpPr>
          <a:xfrm>
            <a:off x="-1" y="0"/>
            <a:ext cx="18288001" cy="1061453"/>
            <a:chOff x="0" y="0"/>
            <a:chExt cx="4915486" cy="27956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0510B9D-2180-053D-2273-309BF951F478}"/>
                </a:ext>
              </a:extLst>
            </p:cNvPr>
            <p:cNvSpPr/>
            <p:nvPr/>
          </p:nvSpPr>
          <p:spPr>
            <a:xfrm>
              <a:off x="0" y="0"/>
              <a:ext cx="4915486" cy="279560"/>
            </a:xfrm>
            <a:custGeom>
              <a:avLst/>
              <a:gdLst/>
              <a:ahLst/>
              <a:cxnLst/>
              <a:rect l="l" t="t" r="r" b="b"/>
              <a:pathLst>
                <a:path w="4915486" h="279560">
                  <a:moveTo>
                    <a:pt x="0" y="0"/>
                  </a:moveTo>
                  <a:lnTo>
                    <a:pt x="4915486" y="0"/>
                  </a:lnTo>
                  <a:lnTo>
                    <a:pt x="4915486" y="279560"/>
                  </a:lnTo>
                  <a:lnTo>
                    <a:pt x="0" y="279560"/>
                  </a:lnTo>
                  <a:close/>
                </a:path>
              </a:pathLst>
            </a:custGeom>
            <a:solidFill>
              <a:srgbClr val="005D9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252C7B-E327-3644-2DE3-6D032B296D69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2E4711-3345-DE6F-C7E9-7BA43982557D}"/>
              </a:ext>
            </a:extLst>
          </p:cNvPr>
          <p:cNvSpPr txBox="1"/>
          <p:nvPr/>
        </p:nvSpPr>
        <p:spPr>
          <a:xfrm>
            <a:off x="0" y="971371"/>
            <a:ext cx="18059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u="sng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CITY / IDOT MAINTENANCE 2025-2026</a:t>
            </a:r>
            <a:endParaRPr lang="en-US" sz="7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DF08BA-94CF-CD19-188D-3A7127DCEE2F}"/>
              </a:ext>
            </a:extLst>
          </p:cNvPr>
          <p:cNvSpPr txBox="1"/>
          <p:nvPr/>
        </p:nvSpPr>
        <p:spPr>
          <a:xfrm>
            <a:off x="0" y="2171700"/>
            <a:ext cx="18288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Due to financial and operational impacts, the City and IDOT did not renew a 10-year intergovernmental agreement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20072-0D93-C079-2CC0-AE2C58F26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0375900" y="4902200"/>
            <a:ext cx="59944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422C16-0917-871C-BD52-362EB2FF4BFE}"/>
              </a:ext>
            </a:extLst>
          </p:cNvPr>
          <p:cNvSpPr txBox="1"/>
          <p:nvPr/>
        </p:nvSpPr>
        <p:spPr>
          <a:xfrm>
            <a:off x="15773400" y="4000500"/>
            <a:ext cx="2514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parking lane on Fayette Street, left, is an example of what will be maintained by the City this winter season</a:t>
            </a:r>
          </a:p>
        </p:txBody>
      </p:sp>
    </p:spTree>
    <p:extLst>
      <p:ext uri="{BB962C8B-B14F-4D97-AF65-F5344CB8AC3E}">
        <p14:creationId xmlns:p14="http://schemas.microsoft.com/office/powerpoint/2010/main" val="53216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CB6CC0-BB2A-6790-1C67-AF35D32FA36B}"/>
              </a:ext>
            </a:extLst>
          </p:cNvPr>
          <p:cNvSpPr txBox="1"/>
          <p:nvPr/>
        </p:nvSpPr>
        <p:spPr>
          <a:xfrm>
            <a:off x="-1" y="1113767"/>
            <a:ext cx="20421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u="sng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SNOW</a:t>
            </a:r>
            <a:r>
              <a:rPr lang="en-US" sz="7200" b="1" u="sng" spc="-3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REMOVAL</a:t>
            </a:r>
            <a:r>
              <a:rPr lang="en-US" sz="7200" b="1" u="sng" spc="-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en-US" sz="7200" b="1" u="sng" spc="-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endParaRPr lang="en-US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DD6D9E-00C3-92E6-70D5-1B9D363172C8}"/>
              </a:ext>
            </a:extLst>
          </p:cNvPr>
          <p:cNvGrpSpPr/>
          <p:nvPr/>
        </p:nvGrpSpPr>
        <p:grpSpPr>
          <a:xfrm>
            <a:off x="-1" y="0"/>
            <a:ext cx="18288001" cy="1061453"/>
            <a:chOff x="0" y="0"/>
            <a:chExt cx="4915486" cy="27956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4648C04-C09A-567F-05EF-37894D68D98F}"/>
                </a:ext>
              </a:extLst>
            </p:cNvPr>
            <p:cNvSpPr/>
            <p:nvPr/>
          </p:nvSpPr>
          <p:spPr>
            <a:xfrm>
              <a:off x="0" y="0"/>
              <a:ext cx="4915486" cy="279560"/>
            </a:xfrm>
            <a:custGeom>
              <a:avLst/>
              <a:gdLst/>
              <a:ahLst/>
              <a:cxnLst/>
              <a:rect l="l" t="t" r="r" b="b"/>
              <a:pathLst>
                <a:path w="4915486" h="279560">
                  <a:moveTo>
                    <a:pt x="0" y="0"/>
                  </a:moveTo>
                  <a:lnTo>
                    <a:pt x="4915486" y="0"/>
                  </a:lnTo>
                  <a:lnTo>
                    <a:pt x="4915486" y="279560"/>
                  </a:lnTo>
                  <a:lnTo>
                    <a:pt x="0" y="279560"/>
                  </a:lnTo>
                  <a:close/>
                </a:path>
              </a:pathLst>
            </a:custGeom>
            <a:solidFill>
              <a:srgbClr val="005D9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7FB446-076A-51DC-72E1-CDB06E8A5C22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6" name="object 22">
            <a:extLst>
              <a:ext uri="{FF2B5EF4-FFF2-40B4-BE49-F238E27FC236}">
                <a16:creationId xmlns:a16="http://schemas.microsoft.com/office/drawing/2014/main" id="{D8D37CDD-B747-E269-D918-42794DEAEEDF}"/>
              </a:ext>
            </a:extLst>
          </p:cNvPr>
          <p:cNvSpPr txBox="1"/>
          <p:nvPr/>
        </p:nvSpPr>
        <p:spPr>
          <a:xfrm>
            <a:off x="11750040" y="2628900"/>
            <a:ext cx="6537960" cy="70720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345">
              <a:lnSpc>
                <a:spcPts val="2945"/>
              </a:lnSpc>
            </a:pPr>
            <a:r>
              <a:rPr lang="en-US" sz="4000" b="1" u="sng" spc="-1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  <a:r>
              <a:rPr lang="en-US" sz="4000" b="1" u="sng" spc="76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5" marR="159385">
              <a:spcBef>
                <a:spcPts val="1025"/>
              </a:spcBef>
            </a:pPr>
            <a:r>
              <a:rPr lang="en-US" sz="4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4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</a:t>
            </a:r>
            <a:r>
              <a:rPr lang="en-US" sz="40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</a:t>
            </a:r>
            <a:r>
              <a:rPr lang="en-US" sz="4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routes</a:t>
            </a:r>
            <a:r>
              <a:rPr lang="en-US" sz="4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</a:t>
            </a:r>
            <a:r>
              <a:rPr lang="en-US" sz="4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en-US" sz="4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4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4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en-US" sz="4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n-US" sz="4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n-US" sz="4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timeframe</a:t>
            </a:r>
            <a:r>
              <a:rPr lang="en-US" sz="40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en-US" sz="4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40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conditions.</a:t>
            </a:r>
            <a:r>
              <a:rPr lang="en-US" sz="4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3345" marR="159385">
              <a:lnSpc>
                <a:spcPct val="70100"/>
              </a:lnSpc>
              <a:spcBef>
                <a:spcPts val="1025"/>
              </a:spcBef>
            </a:pPr>
            <a:endParaRPr lang="en-US" sz="4800" spc="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5" marR="159385" algn="ctr">
              <a:spcBef>
                <a:spcPts val="1025"/>
              </a:spcBef>
            </a:pPr>
            <a:r>
              <a:rPr lang="en-US" sz="48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</a:t>
            </a:r>
            <a:r>
              <a:rPr lang="en-US" sz="48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sz="4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operation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55367-D966-9558-B22A-2A4FE8B98A40}"/>
              </a:ext>
            </a:extLst>
          </p:cNvPr>
          <p:cNvSpPr txBox="1"/>
          <p:nvPr/>
        </p:nvSpPr>
        <p:spPr>
          <a:xfrm>
            <a:off x="152400" y="2628900"/>
            <a:ext cx="11277600" cy="696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228600">
              <a:lnSpc>
                <a:spcPts val="289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4000" b="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1:</a:t>
            </a:r>
            <a:r>
              <a:rPr lang="en-US" sz="4000" b="1" spc="-3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Streets </a:t>
            </a:r>
            <a:r>
              <a:rPr lang="en-US" sz="4000" b="1" spc="-2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(161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-1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miles)</a:t>
            </a:r>
            <a:br>
              <a:rPr lang="en-US" sz="4000" b="1" u="sng" spc="-1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9235">
              <a:lnSpc>
                <a:spcPts val="2825"/>
              </a:lnSpc>
              <a:buFont typeface="Arial"/>
              <a:buChar char="•"/>
              <a:tabLst>
                <a:tab pos="699135" algn="l"/>
              </a:tabLs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Arterial,</a:t>
            </a:r>
            <a:r>
              <a:rPr lang="en-US" sz="4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sz="4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br>
              <a:rPr lang="en-US"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9235">
              <a:lnSpc>
                <a:spcPts val="2830"/>
              </a:lnSpc>
              <a:buFont typeface="Arial"/>
              <a:buChar char="•"/>
              <a:tabLst>
                <a:tab pos="699135" algn="l"/>
              </a:tabLs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Adjacent</a:t>
            </a:r>
            <a:r>
              <a:rPr lang="en-US" sz="40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4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en-US" sz="4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medical facilities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z="4000" b="1" u="sng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  <a:r>
              <a:rPr lang="en-US" sz="4000" b="1" u="sng" spc="45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4000" b="1" u="sng" spc="4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Residential</a:t>
            </a:r>
            <a:r>
              <a:rPr lang="en-US" sz="4000" b="1" u="sng" spc="-155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Streets</a:t>
            </a:r>
            <a:r>
              <a:rPr lang="en-US" sz="4000" b="1" u="sng" spc="-5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-2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(332</a:t>
            </a:r>
            <a:r>
              <a:rPr lang="en-US" sz="4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miles,</a:t>
            </a:r>
            <a:r>
              <a:rPr lang="en-US" sz="4000" b="1" u="sng" spc="-5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4000" b="1" u="sng" spc="-6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miles of</a:t>
            </a:r>
            <a:r>
              <a:rPr lang="en-US" sz="4000" b="1" u="sng" spc="5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-1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alleyways)</a:t>
            </a:r>
          </a:p>
          <a:p>
            <a:pPr marL="12700">
              <a:lnSpc>
                <a:spcPct val="100000"/>
              </a:lnSpc>
              <a:tabLst>
                <a:tab pos="241300" algn="l"/>
              </a:tabLst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9235">
              <a:lnSpc>
                <a:spcPts val="2865"/>
              </a:lnSpc>
              <a:spcBef>
                <a:spcPts val="140"/>
              </a:spcBef>
              <a:buFont typeface="Arial"/>
              <a:buChar char="•"/>
              <a:tabLst>
                <a:tab pos="699135" algn="l"/>
              </a:tabLs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sz="4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traffic,</a:t>
            </a:r>
            <a:r>
              <a:rPr lang="en-US" sz="4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residential,</a:t>
            </a:r>
            <a:r>
              <a:rPr lang="en-US" sz="4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cul-de-</a:t>
            </a:r>
            <a:r>
              <a:rPr lang="en-US" sz="4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sacs</a:t>
            </a:r>
            <a:br>
              <a:rPr lang="en-US" sz="4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425" algn="ctr">
              <a:lnSpc>
                <a:spcPct val="10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800" b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r>
              <a:rPr lang="en-US" sz="4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sz="4800" b="1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4800" b="1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4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“Bare</a:t>
            </a:r>
            <a:r>
              <a:rPr lang="en-US" sz="48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Pavement”</a:t>
            </a:r>
            <a:r>
              <a:rPr lang="en-US" sz="48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6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116336F9-565B-A6EE-C820-454D972C6FAD}"/>
              </a:ext>
            </a:extLst>
          </p:cNvPr>
          <p:cNvSpPr txBox="1"/>
          <p:nvPr/>
        </p:nvSpPr>
        <p:spPr>
          <a:xfrm>
            <a:off x="907473" y="2774565"/>
            <a:ext cx="9144000" cy="7215437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lang="en-US" sz="4400" b="1" u="sng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sz="4400" b="1" u="sng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u="sng" spc="1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4400" b="1" u="sng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4400" b="1" u="sng" spc="-15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spc="-1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inches</a:t>
            </a:r>
            <a:r>
              <a:rPr sz="4400" b="1" u="sng" spc="-1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u="sng" spc="-10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indent="-571500">
              <a:lnSpc>
                <a:spcPct val="100000"/>
              </a:lnSpc>
              <a:spcBef>
                <a:spcPts val="805"/>
              </a:spcBef>
              <a:buFont typeface="Arial" panose="020B0604020202020204" pitchFamily="34" charset="0"/>
              <a:buChar char="•"/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Citywide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arterial snow</a:t>
            </a:r>
            <a:r>
              <a:rPr sz="4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</a:t>
            </a:r>
            <a:r>
              <a:rPr sz="4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sz="4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sz="4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endParaRPr lang="en-US" sz="44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>
              <a:lnSpc>
                <a:spcPts val="2850"/>
              </a:lnSpc>
              <a:spcBef>
                <a:spcPts val="1030"/>
              </a:spcBef>
              <a:tabLst>
                <a:tab pos="298450" algn="l"/>
                <a:tab pos="299085" algn="l"/>
              </a:tabLst>
            </a:pPr>
            <a:r>
              <a:rPr sz="4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>
              <a:lnSpc>
                <a:spcPts val="2850"/>
              </a:lnSpc>
              <a:spcBef>
                <a:spcPts val="1030"/>
              </a:spcBef>
              <a:tabLst>
                <a:tab pos="298450" algn="l"/>
                <a:tab pos="299085" algn="l"/>
              </a:tabLst>
            </a:pPr>
            <a:r>
              <a:rPr sz="4400" b="1" u="sng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400" b="1" u="sng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inches or more</a:t>
            </a:r>
            <a:r>
              <a:rPr sz="4400" b="1" u="sng" spc="-2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1752" marR="5080" indent="-283464">
              <a:spcBef>
                <a:spcPts val="1030"/>
              </a:spcBef>
              <a:buFont typeface="Arial" panose="020B0604020202020204" pitchFamily="34" charset="0"/>
              <a:buChar char="•"/>
              <a:tabLst>
                <a:tab pos="298450" algn="l"/>
                <a:tab pos="299085" algn="l"/>
              </a:tabLst>
            </a:pPr>
            <a:r>
              <a:rPr sz="4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Citywide</a:t>
            </a:r>
            <a:r>
              <a:rPr lang="en-US" sz="4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arterial snow</a:t>
            </a:r>
            <a:r>
              <a:rPr sz="4400" kern="1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</a:t>
            </a:r>
            <a:r>
              <a:rPr sz="4400" kern="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kern="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sz="4400" kern="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sz="4400" kern="1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kern="1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endParaRPr lang="en-US" sz="4400" kern="1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>
              <a:lnSpc>
                <a:spcPts val="2780"/>
              </a:lnSpc>
              <a:spcBef>
                <a:spcPts val="1085"/>
              </a:spcBef>
              <a:tabLst>
                <a:tab pos="298450" algn="l"/>
                <a:tab pos="299085" algn="l"/>
              </a:tabLst>
            </a:pPr>
            <a:endParaRPr lang="en-US" sz="4400" b="1" spc="-25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>
              <a:lnSpc>
                <a:spcPts val="2780"/>
              </a:lnSpc>
              <a:spcBef>
                <a:spcPts val="1085"/>
              </a:spcBef>
              <a:tabLst>
                <a:tab pos="298450" algn="l"/>
                <a:tab pos="299085" algn="l"/>
              </a:tabLst>
            </a:pPr>
            <a:r>
              <a:rPr sz="4400" b="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A-B-C</a:t>
            </a:r>
            <a:r>
              <a:rPr sz="4400" b="1" spc="5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ub-routes</a:t>
            </a:r>
            <a:r>
              <a:rPr sz="4400" b="1" spc="-1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358140" indent="-571500">
              <a:spcBef>
                <a:spcPts val="1085"/>
              </a:spcBef>
              <a:buFont typeface="Arial" panose="020B0604020202020204" pitchFamily="34" charset="0"/>
              <a:buChar char="•"/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4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</a:t>
            </a:r>
            <a:r>
              <a:rPr sz="4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sz="4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4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plowing 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</a:t>
            </a:r>
            <a:r>
              <a:rPr sz="4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streets</a:t>
            </a:r>
            <a:r>
              <a:rPr lang="en-US"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39">
            <a:extLst>
              <a:ext uri="{FF2B5EF4-FFF2-40B4-BE49-F238E27FC236}">
                <a16:creationId xmlns:a16="http://schemas.microsoft.com/office/drawing/2014/main" id="{5F21C03E-C0DE-C9F9-5E03-565F470B72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6800" y="1771828"/>
            <a:ext cx="9421516" cy="603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F4AF23-DD4D-F813-4931-58958BA9D99A}"/>
              </a:ext>
            </a:extLst>
          </p:cNvPr>
          <p:cNvSpPr txBox="1"/>
          <p:nvPr/>
        </p:nvSpPr>
        <p:spPr>
          <a:xfrm>
            <a:off x="907473" y="1409700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u="sng"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TIMING</a:t>
            </a:r>
            <a:endParaRPr lang="en-US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D89139-E225-CCB1-F0F4-F2F61BC6211F}"/>
              </a:ext>
            </a:extLst>
          </p:cNvPr>
          <p:cNvGrpSpPr/>
          <p:nvPr/>
        </p:nvGrpSpPr>
        <p:grpSpPr>
          <a:xfrm>
            <a:off x="-1" y="0"/>
            <a:ext cx="18288001" cy="1061453"/>
            <a:chOff x="0" y="0"/>
            <a:chExt cx="4915486" cy="279560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7B48E377-F839-9237-DB86-FBBF824693CE}"/>
                </a:ext>
              </a:extLst>
            </p:cNvPr>
            <p:cNvSpPr/>
            <p:nvPr/>
          </p:nvSpPr>
          <p:spPr>
            <a:xfrm>
              <a:off x="0" y="0"/>
              <a:ext cx="4915486" cy="279560"/>
            </a:xfrm>
            <a:custGeom>
              <a:avLst/>
              <a:gdLst/>
              <a:ahLst/>
              <a:cxnLst/>
              <a:rect l="l" t="t" r="r" b="b"/>
              <a:pathLst>
                <a:path w="4915486" h="279560">
                  <a:moveTo>
                    <a:pt x="0" y="0"/>
                  </a:moveTo>
                  <a:lnTo>
                    <a:pt x="4915486" y="0"/>
                  </a:lnTo>
                  <a:lnTo>
                    <a:pt x="4915486" y="279560"/>
                  </a:lnTo>
                  <a:lnTo>
                    <a:pt x="0" y="279560"/>
                  </a:lnTo>
                  <a:close/>
                </a:path>
              </a:pathLst>
            </a:custGeom>
            <a:solidFill>
              <a:srgbClr val="005D9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33BA6-9DF3-005A-66C9-424522966357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3777073-CF4E-2F59-51BD-E692E7D4C83E}"/>
              </a:ext>
            </a:extLst>
          </p:cNvPr>
          <p:cNvSpPr txBox="1"/>
          <p:nvPr/>
        </p:nvSpPr>
        <p:spPr>
          <a:xfrm>
            <a:off x="7315200" y="8534924"/>
            <a:ext cx="11443138" cy="1455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3100" marR="492759" indent="-571500">
              <a:lnSpc>
                <a:spcPct val="1221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3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en-US" sz="38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8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3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3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3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en-US" sz="38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3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3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br>
              <a:rPr lang="en-US" sz="3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3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en-US" sz="38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B-C-</a:t>
            </a:r>
            <a:r>
              <a:rPr lang="en-US" sz="3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3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en-US" sz="38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8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3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3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0611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ADFEA1-2669-480D-61E0-5A612405326C}"/>
              </a:ext>
            </a:extLst>
          </p:cNvPr>
          <p:cNvGrpSpPr/>
          <p:nvPr/>
        </p:nvGrpSpPr>
        <p:grpSpPr>
          <a:xfrm>
            <a:off x="-1" y="0"/>
            <a:ext cx="18288001" cy="1061453"/>
            <a:chOff x="0" y="0"/>
            <a:chExt cx="4915486" cy="2795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449DFA6-A05D-FCEF-DF1B-407E9570BF02}"/>
                </a:ext>
              </a:extLst>
            </p:cNvPr>
            <p:cNvSpPr/>
            <p:nvPr/>
          </p:nvSpPr>
          <p:spPr>
            <a:xfrm>
              <a:off x="0" y="0"/>
              <a:ext cx="4915486" cy="279560"/>
            </a:xfrm>
            <a:custGeom>
              <a:avLst/>
              <a:gdLst/>
              <a:ahLst/>
              <a:cxnLst/>
              <a:rect l="l" t="t" r="r" b="b"/>
              <a:pathLst>
                <a:path w="4915486" h="279560">
                  <a:moveTo>
                    <a:pt x="0" y="0"/>
                  </a:moveTo>
                  <a:lnTo>
                    <a:pt x="4915486" y="0"/>
                  </a:lnTo>
                  <a:lnTo>
                    <a:pt x="4915486" y="279560"/>
                  </a:lnTo>
                  <a:lnTo>
                    <a:pt x="0" y="279560"/>
                  </a:lnTo>
                  <a:close/>
                </a:path>
              </a:pathLst>
            </a:custGeom>
            <a:solidFill>
              <a:srgbClr val="005D9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8C605D-C8B0-5AFB-3FC0-450DC6C17FD3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5" name="object 5">
            <a:extLst>
              <a:ext uri="{FF2B5EF4-FFF2-40B4-BE49-F238E27FC236}">
                <a16:creationId xmlns:a16="http://schemas.microsoft.com/office/drawing/2014/main" id="{7EC1B1EC-5DF6-BED3-CA9A-89828021085A}"/>
              </a:ext>
            </a:extLst>
          </p:cNvPr>
          <p:cNvSpPr txBox="1"/>
          <p:nvPr/>
        </p:nvSpPr>
        <p:spPr>
          <a:xfrm>
            <a:off x="338135" y="2190144"/>
            <a:ext cx="12885189" cy="8080417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lang="en-US" sz="4400" b="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Snow </a:t>
            </a:r>
            <a:r>
              <a:rPr lang="en-US" sz="4400" b="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arking </a:t>
            </a:r>
            <a:r>
              <a:rPr lang="en-US" sz="4400" b="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</a:p>
          <a:p>
            <a:pPr marL="584200" indent="-571500">
              <a:lnSpc>
                <a:spcPct val="100000"/>
              </a:lnSpc>
              <a:spcBef>
                <a:spcPts val="730"/>
              </a:spcBef>
              <a:buFont typeface="Arial" panose="020B0604020202020204" pitchFamily="34" charset="0"/>
              <a:buChar char="•"/>
            </a:pPr>
            <a:r>
              <a:rPr lang="en-US" sz="4400" spc="-1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parking bans</a:t>
            </a:r>
          </a:p>
          <a:p>
            <a:pPr marL="1041400" lvl="1" indent="-571500">
              <a:spcBef>
                <a:spcPts val="730"/>
              </a:spcBef>
              <a:buFont typeface="Arial" panose="020B0604020202020204" pitchFamily="34" charset="0"/>
              <a:buChar char="•"/>
            </a:pPr>
            <a:r>
              <a:rPr lang="en-US" sz="4400" b="1" spc="-1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Type 1: </a:t>
            </a:r>
            <a:r>
              <a:rPr lang="en-US" sz="4400" u="sng" spc="-1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Primary Routed Streets and Downtown Business District Streets</a:t>
            </a:r>
          </a:p>
          <a:p>
            <a:pPr marL="1041400" lvl="1" indent="-571500">
              <a:spcBef>
                <a:spcPts val="73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  <a:r>
              <a:rPr lang="en-US" sz="44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4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posted</a:t>
            </a:r>
            <a:r>
              <a:rPr lang="en-US" sz="44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Primary/Downtown Business District snow routes</a:t>
            </a:r>
            <a:r>
              <a:rPr lang="en-US" sz="4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41400" lvl="1" indent="-571500">
              <a:spcBef>
                <a:spcPts val="73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utomatically</a:t>
            </a:r>
            <a:r>
              <a:rPr lang="en-US" sz="4400" spc="-1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effect</a:t>
            </a:r>
            <a:r>
              <a:rPr lang="en-US" sz="4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snow reaches</a:t>
            </a:r>
            <a:r>
              <a:rPr lang="en-US" sz="4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4400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inches (</a:t>
            </a:r>
            <a:r>
              <a:rPr lang="en-US" sz="4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effect for 48 hours)</a:t>
            </a:r>
            <a:endParaRPr lang="en-US" sz="4400" u="sng" spc="-10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41400" lvl="1" indent="-571500">
              <a:spcBef>
                <a:spcPts val="730"/>
              </a:spcBef>
              <a:buFont typeface="Arial" panose="020B0604020202020204" pitchFamily="34" charset="0"/>
              <a:buChar char="•"/>
            </a:pPr>
            <a:r>
              <a:rPr lang="en-US" sz="4400" b="1" spc="-1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Type 2: </a:t>
            </a:r>
            <a:r>
              <a:rPr lang="en-US" sz="4400" u="sng" spc="-1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Citywide parking bans (based on emergency declarations)</a:t>
            </a:r>
          </a:p>
          <a:p>
            <a:pPr marL="0" lvl="1">
              <a:spcBef>
                <a:spcPts val="730"/>
              </a:spcBef>
            </a:pPr>
            <a:r>
              <a:rPr lang="en-US" sz="4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sz="4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  <a:r>
              <a:rPr sz="4400" spc="-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sz="440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44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issued</a:t>
            </a:r>
            <a:r>
              <a:rPr sz="4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sz="4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sz="4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  <a:r>
              <a:rPr lang="en-US" sz="4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4DD9E24F-F50E-D5E0-2E3A-2C8CE148D091}"/>
              </a:ext>
            </a:extLst>
          </p:cNvPr>
          <p:cNvSpPr txBox="1">
            <a:spLocks/>
          </p:cNvSpPr>
          <p:nvPr/>
        </p:nvSpPr>
        <p:spPr>
          <a:xfrm>
            <a:off x="-533400" y="1065477"/>
            <a:ext cx="13030199" cy="112466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US" sz="7200" b="1" u="sng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PARKING</a:t>
            </a:r>
            <a:r>
              <a:rPr lang="en-US" sz="7200" b="1" u="sng" spc="-20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ENFORCEMENT</a:t>
            </a:r>
          </a:p>
        </p:txBody>
      </p:sp>
      <p:sp>
        <p:nvSpPr>
          <p:cNvPr id="49" name="object 23">
            <a:extLst>
              <a:ext uri="{FF2B5EF4-FFF2-40B4-BE49-F238E27FC236}">
                <a16:creationId xmlns:a16="http://schemas.microsoft.com/office/drawing/2014/main" id="{BB1F006A-BFED-0C67-5754-182663BF199C}"/>
              </a:ext>
            </a:extLst>
          </p:cNvPr>
          <p:cNvSpPr txBox="1"/>
          <p:nvPr/>
        </p:nvSpPr>
        <p:spPr>
          <a:xfrm>
            <a:off x="13126761" y="6191520"/>
            <a:ext cx="49196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u="heavy" spc="-10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Downtown</a:t>
            </a:r>
            <a:r>
              <a:rPr sz="3200" b="1" u="heavy" spc="-13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u="heavy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sz="3200" b="1" u="heavy" spc="-1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u="heavy" spc="-10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District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object 17">
            <a:extLst>
              <a:ext uri="{FF2B5EF4-FFF2-40B4-BE49-F238E27FC236}">
                <a16:creationId xmlns:a16="http://schemas.microsoft.com/office/drawing/2014/main" id="{9188F35C-648A-D8C5-86CB-9D544A738A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25294" y="6829328"/>
            <a:ext cx="3322601" cy="32104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4" name="object 12">
            <a:extLst>
              <a:ext uri="{FF2B5EF4-FFF2-40B4-BE49-F238E27FC236}">
                <a16:creationId xmlns:a16="http://schemas.microsoft.com/office/drawing/2014/main" id="{5494F330-3D52-ADF8-2172-261C246FAEB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25294" y="2833638"/>
            <a:ext cx="3322601" cy="29956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9" name="object 23">
            <a:extLst>
              <a:ext uri="{FF2B5EF4-FFF2-40B4-BE49-F238E27FC236}">
                <a16:creationId xmlns:a16="http://schemas.microsoft.com/office/drawing/2014/main" id="{8D268666-843E-82D3-CB66-5CF2A2A86DD0}"/>
              </a:ext>
            </a:extLst>
          </p:cNvPr>
          <p:cNvSpPr txBox="1"/>
          <p:nvPr/>
        </p:nvSpPr>
        <p:spPr>
          <a:xfrm>
            <a:off x="13223324" y="2123633"/>
            <a:ext cx="472653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10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Primary Routed Streets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0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583229-B15F-EA66-5EE6-BEB2AA256682}"/>
              </a:ext>
            </a:extLst>
          </p:cNvPr>
          <p:cNvGrpSpPr/>
          <p:nvPr/>
        </p:nvGrpSpPr>
        <p:grpSpPr>
          <a:xfrm>
            <a:off x="0" y="-31173"/>
            <a:ext cx="18288001" cy="1061453"/>
            <a:chOff x="0" y="0"/>
            <a:chExt cx="4915486" cy="2795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50FB9FC-4176-134D-E58A-DF2E08ADB33C}"/>
                </a:ext>
              </a:extLst>
            </p:cNvPr>
            <p:cNvSpPr/>
            <p:nvPr/>
          </p:nvSpPr>
          <p:spPr>
            <a:xfrm>
              <a:off x="0" y="0"/>
              <a:ext cx="4915486" cy="279560"/>
            </a:xfrm>
            <a:custGeom>
              <a:avLst/>
              <a:gdLst/>
              <a:ahLst/>
              <a:cxnLst/>
              <a:rect l="l" t="t" r="r" b="b"/>
              <a:pathLst>
                <a:path w="4915486" h="279560">
                  <a:moveTo>
                    <a:pt x="0" y="0"/>
                  </a:moveTo>
                  <a:lnTo>
                    <a:pt x="4915486" y="0"/>
                  </a:lnTo>
                  <a:lnTo>
                    <a:pt x="4915486" y="279560"/>
                  </a:lnTo>
                  <a:lnTo>
                    <a:pt x="0" y="279560"/>
                  </a:lnTo>
                  <a:close/>
                </a:path>
              </a:pathLst>
            </a:custGeom>
            <a:solidFill>
              <a:srgbClr val="005D9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894778-7DBD-8873-1152-A9BE34652F41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004F39E-96FA-B001-B1C9-485854E89CE6}"/>
              </a:ext>
            </a:extLst>
          </p:cNvPr>
          <p:cNvSpPr txBox="1"/>
          <p:nvPr/>
        </p:nvSpPr>
        <p:spPr>
          <a:xfrm>
            <a:off x="266700" y="1028700"/>
            <a:ext cx="17754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u="sng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AND RESOURCES </a:t>
            </a:r>
            <a:endParaRPr lang="en-US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D82EF-29AF-7EE2-A031-75A033782DD5}"/>
              </a:ext>
            </a:extLst>
          </p:cNvPr>
          <p:cNvSpPr txBox="1"/>
          <p:nvPr/>
        </p:nvSpPr>
        <p:spPr>
          <a:xfrm>
            <a:off x="266700" y="2651320"/>
            <a:ext cx="17754600" cy="7445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5080" indent="-229235">
              <a:lnSpc>
                <a:spcPts val="3080"/>
              </a:lnSpc>
              <a:spcBef>
                <a:spcPts val="409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Releases</a:t>
            </a:r>
            <a:r>
              <a:rPr lang="en-US" sz="4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</a:t>
            </a:r>
            <a:r>
              <a:rPr lang="en-US" sz="4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GovDelivery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98500" marR="5080" lvl="1" indent="-229235">
              <a:lnSpc>
                <a:spcPts val="3080"/>
              </a:lnSpc>
              <a:spcBef>
                <a:spcPts val="409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sz="44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br>
              <a:rPr lang="en-US"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marR="5080" lvl="1" indent="-229235">
              <a:lnSpc>
                <a:spcPts val="3080"/>
              </a:lnSpc>
              <a:spcBef>
                <a:spcPts val="409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HOA/Neighborhood Associations</a:t>
            </a:r>
            <a:br>
              <a:rPr lang="en-US"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marR="5080" lvl="1" indent="-229235">
              <a:lnSpc>
                <a:spcPts val="3080"/>
              </a:lnSpc>
              <a:spcBef>
                <a:spcPts val="409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Subscribers</a:t>
            </a:r>
          </a:p>
          <a:p>
            <a:pPr marL="12065" marR="5080">
              <a:lnSpc>
                <a:spcPts val="3080"/>
              </a:lnSpc>
              <a:spcBef>
                <a:spcPts val="409"/>
              </a:spcBef>
              <a:tabLst>
                <a:tab pos="241935" algn="l"/>
              </a:tabLst>
            </a:pPr>
            <a:endParaRPr lang="en-US" sz="4400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9235">
              <a:lnSpc>
                <a:spcPts val="3080"/>
              </a:lnSpc>
              <a:spcBef>
                <a:spcPts val="409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4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4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Nextdoor</a:t>
            </a:r>
          </a:p>
          <a:p>
            <a:pPr marL="241300" marR="5080" indent="-229235">
              <a:lnSpc>
                <a:spcPts val="3080"/>
              </a:lnSpc>
              <a:spcBef>
                <a:spcPts val="409"/>
              </a:spcBef>
              <a:buFont typeface="Arial"/>
              <a:buChar char="•"/>
              <a:tabLst>
                <a:tab pos="241935" algn="l"/>
              </a:tabLst>
            </a:pPr>
            <a:endParaRPr lang="en-US" sz="4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9235">
              <a:lnSpc>
                <a:spcPts val="3080"/>
              </a:lnSpc>
              <a:spcBef>
                <a:spcPts val="409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r>
              <a:rPr lang="en-US" sz="4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website:</a:t>
            </a:r>
            <a:r>
              <a:rPr lang="en-US" sz="44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spc="-20" dirty="0">
                <a:uFill>
                  <a:solidFill>
                    <a:srgbClr val="0462C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www.peoriagov.org</a:t>
            </a:r>
            <a:endParaRPr lang="en-US" sz="4400" u="sng" spc="-20" dirty="0">
              <a:uFill>
                <a:solidFill>
                  <a:srgbClr val="0462C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>
              <a:lnSpc>
                <a:spcPts val="3080"/>
              </a:lnSpc>
              <a:spcBef>
                <a:spcPts val="409"/>
              </a:spcBef>
              <a:tabLst>
                <a:tab pos="241935" algn="l"/>
              </a:tabLst>
            </a:pPr>
            <a:endParaRPr lang="en-US" sz="44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9235">
              <a:lnSpc>
                <a:spcPts val="3080"/>
              </a:lnSpc>
              <a:spcBef>
                <a:spcPts val="409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Peoria</a:t>
            </a:r>
            <a:r>
              <a:rPr lang="en-US" sz="4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Cares</a:t>
            </a:r>
            <a:r>
              <a:rPr lang="en-US" sz="4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Phone (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309)</a:t>
            </a:r>
            <a:r>
              <a:rPr lang="en-US" sz="4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494-</a:t>
            </a:r>
            <a:r>
              <a:rPr lang="en-US" sz="4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2273, App, Website</a:t>
            </a:r>
            <a:br>
              <a:rPr lang="en-US" sz="4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9235">
              <a:lnSpc>
                <a:spcPts val="3080"/>
              </a:lnSpc>
              <a:spcBef>
                <a:spcPts val="409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4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billboards</a:t>
            </a:r>
            <a:r>
              <a:rPr lang="en-US" sz="44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parking</a:t>
            </a:r>
            <a:r>
              <a:rPr lang="en-US" sz="44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4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4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</a:p>
          <a:p>
            <a:pPr marL="12065" marR="5080">
              <a:lnSpc>
                <a:spcPts val="3080"/>
              </a:lnSpc>
              <a:spcBef>
                <a:spcPts val="409"/>
              </a:spcBef>
              <a:tabLst>
                <a:tab pos="241935" algn="l"/>
              </a:tabLst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ts val="2935"/>
              </a:lnSpc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0D2EB43-6BC9-D242-3823-7652F4D9B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4152900"/>
            <a:ext cx="4128126" cy="285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5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5CF59F-3765-1F8E-7C49-E97DBEF69EDF}"/>
              </a:ext>
            </a:extLst>
          </p:cNvPr>
          <p:cNvGrpSpPr/>
          <p:nvPr/>
        </p:nvGrpSpPr>
        <p:grpSpPr>
          <a:xfrm>
            <a:off x="0" y="-31173"/>
            <a:ext cx="18288001" cy="1061453"/>
            <a:chOff x="0" y="0"/>
            <a:chExt cx="4915486" cy="27956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CC04D52-2A6F-BD9D-41A4-F455E4A254E9}"/>
                </a:ext>
              </a:extLst>
            </p:cNvPr>
            <p:cNvSpPr/>
            <p:nvPr/>
          </p:nvSpPr>
          <p:spPr>
            <a:xfrm>
              <a:off x="0" y="0"/>
              <a:ext cx="4915486" cy="279560"/>
            </a:xfrm>
            <a:custGeom>
              <a:avLst/>
              <a:gdLst/>
              <a:ahLst/>
              <a:cxnLst/>
              <a:rect l="l" t="t" r="r" b="b"/>
              <a:pathLst>
                <a:path w="4915486" h="279560">
                  <a:moveTo>
                    <a:pt x="0" y="0"/>
                  </a:moveTo>
                  <a:lnTo>
                    <a:pt x="4915486" y="0"/>
                  </a:lnTo>
                  <a:lnTo>
                    <a:pt x="4915486" y="279560"/>
                  </a:lnTo>
                  <a:lnTo>
                    <a:pt x="0" y="279560"/>
                  </a:lnTo>
                  <a:close/>
                </a:path>
              </a:pathLst>
            </a:custGeom>
            <a:solidFill>
              <a:srgbClr val="005D9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692724-FFE0-D6B3-9D11-ED9ED4E055FC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501D33-05CE-CE66-BD7C-A64BF02C57BA}"/>
              </a:ext>
            </a:extLst>
          </p:cNvPr>
          <p:cNvSpPr txBox="1"/>
          <p:nvPr/>
        </p:nvSpPr>
        <p:spPr>
          <a:xfrm>
            <a:off x="152400" y="1257300"/>
            <a:ext cx="1661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u="sng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CONTACT PUBLIC WORKS</a:t>
            </a:r>
            <a:endParaRPr lang="en-US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E2EB03-2545-73F7-2706-9C2D0276CB22}"/>
              </a:ext>
            </a:extLst>
          </p:cNvPr>
          <p:cNvSpPr txBox="1"/>
          <p:nvPr/>
        </p:nvSpPr>
        <p:spPr>
          <a:xfrm>
            <a:off x="152400" y="2857500"/>
            <a:ext cx="16292945" cy="5375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3610"/>
              </a:lnSpc>
              <a:spcBef>
                <a:spcPts val="13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Works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(309)</a:t>
            </a:r>
            <a:r>
              <a:rPr lang="en-US" sz="4400" b="1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494-</a:t>
            </a:r>
            <a:r>
              <a:rPr lang="en-US" sz="44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8800</a:t>
            </a:r>
          </a:p>
          <a:p>
            <a:pPr marL="12700">
              <a:lnSpc>
                <a:spcPts val="3610"/>
              </a:lnSpc>
              <a:spcBef>
                <a:spcPts val="130"/>
              </a:spcBef>
            </a:pPr>
            <a:endParaRPr lang="en-US" sz="4400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3610"/>
              </a:lnSpc>
              <a:spcBef>
                <a:spcPts val="13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Prerecorded</a:t>
            </a:r>
            <a:r>
              <a:rPr lang="en-US" sz="4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storm updates -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(309)</a:t>
            </a:r>
            <a:r>
              <a:rPr lang="en-US" sz="4400" b="1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494-</a:t>
            </a:r>
            <a:r>
              <a:rPr lang="en-US" sz="4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8830</a:t>
            </a:r>
            <a:br>
              <a:rPr lang="en-US" sz="4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spc="-2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 Call Center -</a:t>
            </a:r>
            <a:r>
              <a:rPr lang="en-US" sz="44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(309)</a:t>
            </a:r>
            <a:r>
              <a:rPr lang="en-US" sz="44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494-</a:t>
            </a:r>
            <a:r>
              <a:rPr lang="en-US" sz="44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8850</a:t>
            </a:r>
            <a:endParaRPr lang="en-US" sz="4400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indent="-571500">
              <a:buFont typeface="Arial" panose="020B0604020202020204" pitchFamily="34" charset="0"/>
              <a:buChar char="•"/>
            </a:pPr>
            <a:r>
              <a:rPr lang="en-US" sz="4400" u="sng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u="sng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now Call </a:t>
            </a:r>
            <a:r>
              <a:rPr lang="en-US" sz="4400" u="sng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u="sng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4400" u="sng" spc="-10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8789" indent="-342900">
              <a:spcBef>
                <a:spcPts val="80"/>
              </a:spcBef>
              <a:buChar char="•"/>
              <a:tabLst>
                <a:tab pos="1748789" algn="l"/>
                <a:tab pos="1749425" algn="l"/>
              </a:tabLst>
            </a:pP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Activated</a:t>
            </a:r>
            <a:r>
              <a:rPr lang="en-US" sz="4400" b="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en-US" sz="4400" b="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en-US" sz="4400" b="0" spc="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storms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8789" indent="-342900">
              <a:spcBef>
                <a:spcPts val="85"/>
              </a:spcBef>
              <a:buChar char="•"/>
              <a:tabLst>
                <a:tab pos="1748789" algn="l"/>
                <a:tab pos="1749425" algn="l"/>
              </a:tabLst>
            </a:pP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</a:t>
            </a:r>
            <a:r>
              <a:rPr lang="en-US" sz="4400" b="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en-US" sz="4400" b="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4400" b="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US" sz="4400" b="0" spc="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calls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8789" indent="-342900">
              <a:spcBef>
                <a:spcPts val="5"/>
              </a:spcBef>
              <a:buChar char="•"/>
              <a:tabLst>
                <a:tab pos="1748789" algn="l"/>
                <a:tab pos="1749425" algn="l"/>
              </a:tabLst>
            </a:pPr>
            <a:r>
              <a:rPr lang="en-US" sz="4400"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Voicemail</a:t>
            </a:r>
            <a:r>
              <a:rPr lang="en-US" sz="4400" b="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  <a:endParaRPr lang="en-US" sz="4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C57C2A-A69A-8793-E127-0DFD322116B4}"/>
              </a:ext>
            </a:extLst>
          </p:cNvPr>
          <p:cNvSpPr txBox="1"/>
          <p:nvPr/>
        </p:nvSpPr>
        <p:spPr>
          <a:xfrm>
            <a:off x="4488873" y="9327059"/>
            <a:ext cx="93102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330" algn="ctr">
              <a:lnSpc>
                <a:spcPct val="100000"/>
              </a:lnSpc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4400" b="1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AC15CFC8-DDB3-0DE8-08D0-1C6C4166F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461" y="3206161"/>
            <a:ext cx="4909139" cy="49091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9EBF09-6687-0219-830C-F50E855A533A}"/>
              </a:ext>
            </a:extLst>
          </p:cNvPr>
          <p:cNvSpPr txBox="1"/>
          <p:nvPr/>
        </p:nvSpPr>
        <p:spPr>
          <a:xfrm>
            <a:off x="228600" y="8343900"/>
            <a:ext cx="13120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Illinois Department of Transportation –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(309) 671-3333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38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530</Words>
  <Application>Microsoft Office PowerPoint</Application>
  <PresentationFormat>Custom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Plan</dc:title>
  <dc:creator>Nicholas McMillion</dc:creator>
  <cp:lastModifiedBy>Nicholas McMillion</cp:lastModifiedBy>
  <cp:revision>3</cp:revision>
  <dcterms:created xsi:type="dcterms:W3CDTF">2006-08-16T00:00:00Z</dcterms:created>
  <dcterms:modified xsi:type="dcterms:W3CDTF">2025-11-29T20:39:58Z</dcterms:modified>
  <dc:identifier>DAFvxnmFLSY</dc:identifier>
</cp:coreProperties>
</file>